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2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AFF6-90E8-46EC-B68A-CBD723A7F8D4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5A14-C5FA-423B-A1D1-ED66787D72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AFF6-90E8-46EC-B68A-CBD723A7F8D4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5A14-C5FA-423B-A1D1-ED66787D72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AFF6-90E8-46EC-B68A-CBD723A7F8D4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5A14-C5FA-423B-A1D1-ED66787D72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AFF6-90E8-46EC-B68A-CBD723A7F8D4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5A14-C5FA-423B-A1D1-ED66787D72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AFF6-90E8-46EC-B68A-CBD723A7F8D4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5A14-C5FA-423B-A1D1-ED66787D72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AFF6-90E8-46EC-B68A-CBD723A7F8D4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5A14-C5FA-423B-A1D1-ED66787D72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AFF6-90E8-46EC-B68A-CBD723A7F8D4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5A14-C5FA-423B-A1D1-ED66787D72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AFF6-90E8-46EC-B68A-CBD723A7F8D4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5A14-C5FA-423B-A1D1-ED66787D72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AFF6-90E8-46EC-B68A-CBD723A7F8D4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5A14-C5FA-423B-A1D1-ED66787D72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AFF6-90E8-46EC-B68A-CBD723A7F8D4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5A14-C5FA-423B-A1D1-ED66787D72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AFF6-90E8-46EC-B68A-CBD723A7F8D4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25A14-C5FA-423B-A1D1-ED66787D72C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37AFF6-90E8-46EC-B68A-CBD723A7F8D4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25A14-C5FA-423B-A1D1-ED66787D72C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3675"/>
            <a:ext cx="9144000" cy="6469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90488"/>
            <a:ext cx="9144000" cy="667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main</dc:creator>
  <cp:lastModifiedBy>main</cp:lastModifiedBy>
  <cp:revision>1</cp:revision>
  <dcterms:created xsi:type="dcterms:W3CDTF">2016-12-14T08:01:00Z</dcterms:created>
  <dcterms:modified xsi:type="dcterms:W3CDTF">2016-12-14T08:01:47Z</dcterms:modified>
</cp:coreProperties>
</file>